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9" r:id="rId5"/>
    <p:sldId id="263" r:id="rId6"/>
    <p:sldId id="262" r:id="rId7"/>
    <p:sldId id="260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94B58A2-10B5-4CFA-BB85-B4B0522DEFBE}" type="datetimeFigureOut">
              <a:rPr lang="nl-NL" smtClean="0"/>
              <a:t>30-1-2018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?id=15&amp;arrangement=3562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nl/url?sa=i&amp;rct=j&amp;q=fasen+methodisch+ontwerpen&amp;source=images&amp;cd=&amp;cad=rja&amp;docid=MD1b12F4L4UkFM&amp;tbnid=bv8NL7LHVneGYM:&amp;ved=0CAUQjRw&amp;url=http://www.sdn.nl/SDN/Artikelen/tabid/58/view/View/ArticleID/3146/Ontwerpen-van-Mobiele-diensten.aspx&amp;ei=Kks-UYvxF-eY1AXJlYHQDQ&amp;bvm=bv.43287494,d.ZGU&amp;psig=AFQjCNGURq5drn7VqkbRK1YbxMn03oR7OA&amp;ust=136312319624169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Conceptstore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57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Wiki</a:t>
            </a:r>
            <a:r>
              <a:rPr lang="nl-NL" dirty="0" smtClean="0"/>
              <a:t> wijs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https://maken.wikiwijs.nl/?</a:t>
            </a:r>
            <a:r>
              <a:rPr lang="nl-NL" dirty="0" smtClean="0">
                <a:hlinkClick r:id="rId2"/>
              </a:rPr>
              <a:t>id=15&amp;arrangement=35628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88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irc_mi" descr="http://www.sdn.nl/Portals/0/Upload/Images/Magazine/nummer%20107/Fig1_DesignProces.gif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96738"/>
            <a:ext cx="8229600" cy="2285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32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Verkenning/concept af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Plan van aanpak</a:t>
            </a:r>
          </a:p>
          <a:p>
            <a:r>
              <a:rPr lang="nl-NL" dirty="0" smtClean="0"/>
              <a:t>Plan van eisen</a:t>
            </a:r>
          </a:p>
          <a:p>
            <a:r>
              <a:rPr lang="nl-NL" dirty="0" smtClean="0"/>
              <a:t>Brainstorm/</a:t>
            </a:r>
            <a:r>
              <a:rPr lang="nl-NL" dirty="0" err="1" smtClean="0"/>
              <a:t>mindmap</a:t>
            </a:r>
            <a:endParaRPr lang="nl-NL" dirty="0" smtClean="0"/>
          </a:p>
          <a:p>
            <a:r>
              <a:rPr lang="nl-NL" dirty="0" smtClean="0"/>
              <a:t>Inspiratie</a:t>
            </a:r>
          </a:p>
          <a:p>
            <a:r>
              <a:rPr lang="nl-NL" dirty="0" smtClean="0"/>
              <a:t>Schetsen</a:t>
            </a:r>
          </a:p>
          <a:p>
            <a:r>
              <a:rPr lang="nl-NL" dirty="0" smtClean="0"/>
              <a:t>Proefjes</a:t>
            </a:r>
          </a:p>
          <a:p>
            <a:r>
              <a:rPr lang="nl-NL" dirty="0" smtClean="0"/>
              <a:t>Fotograferen ( </a:t>
            </a:r>
            <a:r>
              <a:rPr lang="nl-NL" dirty="0" err="1" smtClean="0"/>
              <a:t>Flatlay</a:t>
            </a:r>
            <a:r>
              <a:rPr lang="nl-NL" dirty="0" smtClean="0"/>
              <a:t>)</a:t>
            </a:r>
          </a:p>
          <a:p>
            <a:r>
              <a:rPr lang="nl-NL" dirty="0" smtClean="0"/>
              <a:t>Ontwerp</a:t>
            </a:r>
          </a:p>
          <a:p>
            <a:endParaRPr lang="nl-NL" dirty="0"/>
          </a:p>
          <a:p>
            <a:pPr marL="114300" indent="0">
              <a:buNone/>
            </a:pPr>
            <a:r>
              <a:rPr lang="nl-NL" dirty="0" smtClean="0"/>
              <a:t>Elkaars werk beoordelen</a:t>
            </a:r>
          </a:p>
          <a:p>
            <a:r>
              <a:rPr lang="nl-NL" dirty="0" smtClean="0"/>
              <a:t>Doorschuiven en opmerkingen plaatsen in elkaars documenten.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246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30 januari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Les/ Fase 3: Ontwerp. bijstellen product en bepalen </a:t>
            </a:r>
            <a:r>
              <a:rPr lang="nl-NL" dirty="0" smtClean="0"/>
              <a:t>productlijn. Terug koppeling open dag</a:t>
            </a:r>
            <a:endParaRPr lang="nl-NL" dirty="0"/>
          </a:p>
          <a:p>
            <a:r>
              <a:rPr lang="nl-NL" dirty="0"/>
              <a:t>Bespreken producten </a:t>
            </a:r>
            <a:r>
              <a:rPr lang="nl-NL" dirty="0" smtClean="0"/>
              <a:t>klassikaal </a:t>
            </a:r>
          </a:p>
          <a:p>
            <a:pPr marL="114300" indent="0">
              <a:buNone/>
            </a:pPr>
            <a:r>
              <a:rPr lang="nl-NL"/>
              <a:t> </a:t>
            </a:r>
            <a:r>
              <a:rPr lang="nl-NL" smtClean="0"/>
              <a:t>  ( in groepen 1 t/m 4)</a:t>
            </a:r>
            <a:endParaRPr lang="nl-NL" dirty="0" smtClean="0"/>
          </a:p>
          <a:p>
            <a:endParaRPr lang="nl-NL" dirty="0"/>
          </a:p>
          <a:p>
            <a:pPr marL="114300" indent="0">
              <a:buNone/>
            </a:pPr>
            <a:r>
              <a:rPr lang="nl-NL" dirty="0" smtClean="0"/>
              <a:t>Huiswerk 6 </a:t>
            </a:r>
            <a:r>
              <a:rPr lang="nl-NL" dirty="0" err="1" smtClean="0"/>
              <a:t>febr</a:t>
            </a:r>
            <a:r>
              <a:rPr lang="nl-NL" dirty="0" smtClean="0"/>
              <a:t>:</a:t>
            </a:r>
          </a:p>
          <a:p>
            <a:r>
              <a:rPr lang="nl-NL" dirty="0" smtClean="0"/>
              <a:t>Verslaglegging klaar t/m </a:t>
            </a:r>
            <a:r>
              <a:rPr lang="nl-NL" dirty="0" err="1" smtClean="0"/>
              <a:t>Moodboard</a:t>
            </a:r>
            <a:endParaRPr lang="nl-NL" dirty="0" smtClean="0"/>
          </a:p>
          <a:p>
            <a:r>
              <a:rPr lang="nl-NL" dirty="0" smtClean="0"/>
              <a:t>Feedback uit de klas is verwerkt en </a:t>
            </a:r>
            <a:r>
              <a:rPr lang="nl-NL" dirty="0" err="1" smtClean="0"/>
              <a:t>Enquete</a:t>
            </a:r>
            <a:endParaRPr lang="nl-NL" dirty="0" smtClean="0"/>
          </a:p>
          <a:p>
            <a:r>
              <a:rPr lang="nl-NL" dirty="0" smtClean="0"/>
              <a:t>Min 5 schetsen </a:t>
            </a:r>
          </a:p>
          <a:p>
            <a:r>
              <a:rPr lang="nl-NL" dirty="0" smtClean="0"/>
              <a:t>Min 5 proefjes, middels beeldmateriaal</a:t>
            </a:r>
          </a:p>
          <a:p>
            <a:r>
              <a:rPr lang="nl-NL" dirty="0" smtClean="0"/>
              <a:t>Voorbereiding </a:t>
            </a:r>
            <a:r>
              <a:rPr lang="nl-NL" dirty="0" err="1" smtClean="0"/>
              <a:t>Moodboard</a:t>
            </a:r>
            <a:r>
              <a:rPr lang="nl-NL" dirty="0" smtClean="0"/>
              <a:t> ( spullen meenemen)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438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Verwerken 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maakt een document met daarin de onderwerpen.</a:t>
            </a:r>
          </a:p>
          <a:p>
            <a:r>
              <a:rPr lang="nl-NL" dirty="0" smtClean="0"/>
              <a:t>Per onderwerp verwerk je de feedback</a:t>
            </a:r>
          </a:p>
          <a:p>
            <a:r>
              <a:rPr lang="nl-NL" dirty="0" smtClean="0"/>
              <a:t>Welke punten kun je gebruiken om het te perfectioneren</a:t>
            </a:r>
          </a:p>
          <a:p>
            <a:r>
              <a:rPr lang="nl-NL" dirty="0" smtClean="0"/>
              <a:t>Wat ga je voor volgende week bijstellen</a:t>
            </a:r>
          </a:p>
          <a:p>
            <a:r>
              <a:rPr lang="nl-NL" dirty="0" smtClean="0"/>
              <a:t>Wat wil je te weten komen tijdens de open dag van de bezoekers</a:t>
            </a:r>
          </a:p>
          <a:p>
            <a:r>
              <a:rPr lang="nl-NL" dirty="0" smtClean="0"/>
              <a:t>Hoe ga jij storytelling toepassen ( papier/vorm)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241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Stand van zake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Fase 2: Concept / Proefjes en prototype</a:t>
            </a:r>
            <a:endParaRPr lang="nl-NL" dirty="0"/>
          </a:p>
          <a:p>
            <a:r>
              <a:rPr lang="nl-NL" dirty="0" smtClean="0"/>
              <a:t>Lesinvulling:</a:t>
            </a:r>
          </a:p>
          <a:p>
            <a:r>
              <a:rPr lang="nl-NL" dirty="0" smtClean="0"/>
              <a:t>Minimaal 5 schetsen klaar</a:t>
            </a:r>
          </a:p>
          <a:p>
            <a:r>
              <a:rPr lang="nl-NL" dirty="0" smtClean="0"/>
              <a:t>Duidelijke meerder proefjes uitvoeren en vastleggen op beeld</a:t>
            </a:r>
          </a:p>
          <a:p>
            <a:r>
              <a:rPr lang="nl-NL" dirty="0" smtClean="0"/>
              <a:t>Prototype feedback uit de groep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Verkoopbaarheid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Techniek/afwerking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Materiaalkeuze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Prijsindicatie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Trendy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440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ker">
  <a:themeElements>
    <a:clrScheme name="Apoth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91</TotalTime>
  <Words>187</Words>
  <Application>Microsoft Office PowerPoint</Application>
  <PresentationFormat>Diavoorstelling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Apotheker</vt:lpstr>
      <vt:lpstr>Conceptstore</vt:lpstr>
      <vt:lpstr>Wiki wijs</vt:lpstr>
      <vt:lpstr>PowerPoint-presentatie</vt:lpstr>
      <vt:lpstr>Verkenning/concept af</vt:lpstr>
      <vt:lpstr>Huiswerk 30 januari</vt:lpstr>
      <vt:lpstr>Verwerken Feedback</vt:lpstr>
      <vt:lpstr>Stand van zake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Conceptstore</dc:title>
  <dc:creator>Hedwig Heerink - Booijink</dc:creator>
  <cp:lastModifiedBy>Hedwig Heerink - Booijink</cp:lastModifiedBy>
  <cp:revision>12</cp:revision>
  <dcterms:created xsi:type="dcterms:W3CDTF">2018-01-09T12:01:29Z</dcterms:created>
  <dcterms:modified xsi:type="dcterms:W3CDTF">2018-01-30T13:35:45Z</dcterms:modified>
</cp:coreProperties>
</file>